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A MÉDIATION À L’HÔPITAL"/>
          <p:cNvSpPr txBox="1"/>
          <p:nvPr>
            <p:ph type="ctrTitle"/>
          </p:nvPr>
        </p:nvSpPr>
        <p:spPr>
          <a:xfrm>
            <a:off x="1206498" y="4120563"/>
            <a:ext cx="21971004" cy="29388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LA MÉDIATION À L’HÔPITAL</a:t>
            </a:r>
          </a:p>
        </p:txBody>
      </p:sp>
      <p:sp>
        <p:nvSpPr>
          <p:cNvPr id="152" name="Didier DELMOTT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Didier DELMOTTE</a:t>
            </a:r>
          </a:p>
        </p:txBody>
      </p:sp>
      <p:sp>
        <p:nvSpPr>
          <p:cNvPr id="153" name="Source : Diapositives de Shabname MERALLI BALLOU &amp; du Professeur B.FENOLL"/>
          <p:cNvSpPr txBox="1"/>
          <p:nvPr/>
        </p:nvSpPr>
        <p:spPr>
          <a:xfrm>
            <a:off x="2525198" y="11622972"/>
            <a:ext cx="1933360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Source : Diapositives de Shabname MERALLI BALLOU &amp; du Professeur B.FENOLL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iapo 8.png" descr="Diapo 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0311" y="642442"/>
            <a:ext cx="16868590" cy="12680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iapo 9.png" descr="Diapo 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297" y="853093"/>
            <a:ext cx="16119273" cy="12009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iapo 10.png" descr="Diapo 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1360" y="982724"/>
            <a:ext cx="15620959" cy="11750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Diapo 11.png" descr="Diapo 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645" y="760418"/>
            <a:ext cx="17582710" cy="13187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iapo 12.png" descr="Diapo 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393" y="260664"/>
            <a:ext cx="17967214" cy="13475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Diapo 13.png" descr="Diapo 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942" y="943591"/>
            <a:ext cx="16495261" cy="12371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Diapo 1.png" descr="Diapo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233" y="2314393"/>
            <a:ext cx="19146973" cy="9087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iapo 2.png" descr="Diapo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9712" y="2292823"/>
            <a:ext cx="20755459" cy="9850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iapo 3.png" descr="Diapo 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896" y="2555717"/>
            <a:ext cx="21296208" cy="9126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iapo 4.png" descr="Diapo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751" y="2307795"/>
            <a:ext cx="20660388" cy="9100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Diapo COUTY.png" descr="Diapo COU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968" y="2775546"/>
            <a:ext cx="20419200" cy="853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iapo Couty 2.png" descr="Diapo Couty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6643" y="732862"/>
            <a:ext cx="15899294" cy="1225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iapo 6.png" descr="Diapo 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903570" y="868636"/>
            <a:ext cx="15934569" cy="11978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iapo 7.png" descr="Diapo 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478" y="430682"/>
            <a:ext cx="17463146" cy="13127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